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98" r:id="rId4"/>
    <p:sldId id="300" r:id="rId5"/>
    <p:sldId id="301" r:id="rId6"/>
    <p:sldId id="302" r:id="rId7"/>
    <p:sldId id="304" r:id="rId8"/>
    <p:sldId id="303" r:id="rId9"/>
    <p:sldId id="29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>
        <p:scale>
          <a:sx n="90" d="100"/>
          <a:sy n="90" d="100"/>
        </p:scale>
        <p:origin x="84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7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3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7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06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68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5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9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C86EF8-0553-4E0A-A11F-1B867877E447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34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 err="1"/>
              <a:t>TensorFlow</a:t>
            </a:r>
            <a:r>
              <a:rPr lang="en-US" sz="7200" dirty="0"/>
              <a:t> Introduction:</a:t>
            </a:r>
            <a:br>
              <a:rPr lang="en-US" dirty="0"/>
            </a:br>
            <a:r>
              <a:rPr lang="en-US" sz="3200" dirty="0"/>
              <a:t>Duke-Tsinghua Machine Learning Summer School 2017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Kevin Liang</a:t>
            </a:r>
          </a:p>
          <a:p>
            <a:r>
              <a:rPr lang="en-US" sz="1400" dirty="0"/>
              <a:t>Duke University – Electrical and Computer Engineering</a:t>
            </a:r>
          </a:p>
          <a:p>
            <a:r>
              <a:rPr lang="en-US" sz="1400" dirty="0"/>
              <a:t>26 July 2017</a:t>
            </a:r>
          </a:p>
        </p:txBody>
      </p:sp>
      <p:pic>
        <p:nvPicPr>
          <p:cNvPr id="102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9787545C-3150-48C8-9E49-A781B6B5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004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 software library for machine learning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Computation using data flow graphs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Neural Networks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Released by Google November 9, 2015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An open source successor to </a:t>
            </a:r>
            <a:r>
              <a:rPr lang="en-US" dirty="0" err="1"/>
              <a:t>DistBelief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Apache 2.0 License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APIs: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Python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C++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Java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Go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621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Alternatives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Caffe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UC Berkeley (BVLC: Berkeley Vision and Learning Center)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Microsoft Cognitive Toolkit (CNTK 2.0)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Microsoft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Theano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Université</a:t>
            </a:r>
            <a:r>
              <a:rPr lang="en-US" dirty="0"/>
              <a:t> de Montréal (MILA/LISA: Montreal Institute for Learning Algorithms)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Torch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43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CPU/GPU/TPU support, easy to scale up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Large and active user-base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Academia, industry, enthusiasts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Rapid Development and support by Google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TensorBoard</a:t>
            </a:r>
            <a:r>
              <a:rPr lang="en-US" dirty="0"/>
              <a:t> visualizations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Integration with Google Cloud Platform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Pre-trained models and high-level libraries (Slim,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TFLearn</a:t>
            </a:r>
            <a:r>
              <a:rPr lang="en-US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677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506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Graph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15AC34-DFF0-467D-B89D-CA40DA7E4E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250" y="1876166"/>
            <a:ext cx="8266460" cy="432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1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Monitor Training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534E6-F91D-4ED4-AE71-25C51C260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037" y="2213949"/>
            <a:ext cx="4127712" cy="3708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D7D0CE-E238-4945-90A2-D50C298BCD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24" y="1876165"/>
            <a:ext cx="4370966" cy="43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98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f-embedding-mnist">
            <a:hlinkClick r:id="" action="ppaction://media"/>
            <a:extLst>
              <a:ext uri="{FF2B5EF4-FFF2-40B4-BE49-F238E27FC236}">
                <a16:creationId xmlns:a16="http://schemas.microsoft.com/office/drawing/2014/main" id="{0768E6A0-5725-4BE9-9B13-C83922476C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2480" y="2004681"/>
            <a:ext cx="81280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7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410523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2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8EC3E9"/>
      </a:accent1>
      <a:accent2>
        <a:srgbClr val="1C6294"/>
      </a:accent2>
      <a:accent3>
        <a:srgbClr val="1C6294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6110</TotalTime>
  <Words>184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TensorFlow Introduction: Duke-Tsinghua Machine Learning Summer School 2017</vt:lpstr>
      <vt:lpstr>TensorFlow: What is it?</vt:lpstr>
      <vt:lpstr>TensorFlow: Alternatives</vt:lpstr>
      <vt:lpstr>TensorFlow: Why?</vt:lpstr>
      <vt:lpstr>TensorFlow: Data Flow Graphs</vt:lpstr>
      <vt:lpstr>TensorBoard: Graph Visualization</vt:lpstr>
      <vt:lpstr>TensorBoard: Monitor Training</vt:lpstr>
      <vt:lpstr>TensorFlow: Data Flow Graphs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Kevin Liang</dc:creator>
  <cp:lastModifiedBy>Kevin Liang</cp:lastModifiedBy>
  <cp:revision>56</cp:revision>
  <dcterms:created xsi:type="dcterms:W3CDTF">2016-12-07T03:51:28Z</dcterms:created>
  <dcterms:modified xsi:type="dcterms:W3CDTF">2017-06-22T06:09:49Z</dcterms:modified>
</cp:coreProperties>
</file>

<file path=docProps/thumbnail.jpeg>
</file>